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398" r:id="rId2"/>
    <p:sldId id="399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12" r:id="rId1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3300"/>
    <a:srgbClr val="FF0000"/>
    <a:srgbClr val="CC0000"/>
    <a:srgbClr val="CC3300"/>
    <a:srgbClr val="DF1803"/>
    <a:srgbClr val="1B6B2A"/>
    <a:srgbClr val="1A4814"/>
    <a:srgbClr val="1D501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696" autoAdjust="0"/>
    <p:restoredTop sz="94660"/>
  </p:normalViewPr>
  <p:slideViewPr>
    <p:cSldViewPr>
      <p:cViewPr>
        <p:scale>
          <a:sx n="100" d="100"/>
          <a:sy n="100" d="100"/>
        </p:scale>
        <p:origin x="-2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0555555555555555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2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Лист1!$E$4:$E$5</c:f>
              <c:strCache>
                <c:ptCount val="2"/>
                <c:pt idx="0">
                  <c:v>2013 год</c:v>
                </c:pt>
                <c:pt idx="1">
                  <c:v>2014 год </c:v>
                </c:pt>
              </c:strCache>
            </c:strRef>
          </c:cat>
          <c:val>
            <c:numRef>
              <c:f>Лист1!$F$4:$F$5</c:f>
              <c:numCache>
                <c:formatCode>General</c:formatCode>
                <c:ptCount val="2"/>
                <c:pt idx="0">
                  <c:v>1.4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36576"/>
        <c:axId val="33738112"/>
        <c:axId val="0"/>
      </c:bar3DChart>
      <c:catAx>
        <c:axId val="33736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3738112"/>
        <c:crosses val="autoZero"/>
        <c:auto val="1"/>
        <c:lblAlgn val="ctr"/>
        <c:lblOffset val="100"/>
        <c:noMultiLvlLbl val="0"/>
      </c:catAx>
      <c:valAx>
        <c:axId val="3373811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3736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500" cy="50164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7" y="1"/>
            <a:ext cx="2984500" cy="501649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BD69ED-1CB6-4B12-AC28-164194BDC2E8}" type="datetimeFigureOut">
              <a:rPr lang="ru-RU"/>
              <a:pPr>
                <a:defRPr/>
              </a:pPr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064"/>
            <a:ext cx="2984500" cy="501649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7" y="9517064"/>
            <a:ext cx="2984500" cy="501649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A40E8C-5F2C-428D-8CE3-4516069EE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87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90BDB343-9BB9-478B-BD52-86A50F9FB109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5" y="4760205"/>
            <a:ext cx="5511174" cy="4508654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202"/>
            <a:ext cx="2985621" cy="501497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4" y="9517202"/>
            <a:ext cx="2985621" cy="501497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145336BE-D4A8-47D8-91EA-9B14FD7BB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7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C3953-D368-49C2-AF5A-D46D552912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9C3E-F95E-4203-8AF1-602BE8C8EC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74128"/>
      </p:ext>
    </p:extLst>
  </p:cSld>
  <p:clrMapOvr>
    <a:masterClrMapping/>
  </p:clrMapOvr>
  <p:transition spd="med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C088-B9AA-40B4-9C4E-A7B70680ED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86C5-1406-4A94-88C2-2799359AD5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46096"/>
      </p:ext>
    </p:extLst>
  </p:cSld>
  <p:clrMapOvr>
    <a:masterClrMapping/>
  </p:clrMapOvr>
  <p:transition spd="med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A51D-F68D-4873-B24D-5B3F8FBCA7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5156-96B8-4DEA-81A1-E63B7D686B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61753"/>
      </p:ext>
    </p:extLst>
  </p:cSld>
  <p:clrMapOvr>
    <a:masterClrMapping/>
  </p:clrMapOvr>
  <p:transition spd="med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BC96-F541-44BF-9F69-AAC49CE21D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CD81-5880-4BC4-BC98-C07511F9C0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65715"/>
      </p:ext>
    </p:extLst>
  </p:cSld>
  <p:clrMapOvr>
    <a:masterClrMapping/>
  </p:clrMapOvr>
  <p:transition spd="med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6514-8054-44A3-BD14-B0634A8D3C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C882-09B3-49AF-AD95-1C58EDFA5E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41887"/>
      </p:ext>
    </p:extLst>
  </p:cSld>
  <p:clrMapOvr>
    <a:masterClrMapping/>
  </p:clrMapOvr>
  <p:transition spd="med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B7C5-6FBF-472E-AE30-3AF5C41114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5268-54E3-4C16-BA06-41E1E41A00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41270"/>
      </p:ext>
    </p:extLst>
  </p:cSld>
  <p:clrMapOvr>
    <a:masterClrMapping/>
  </p:clrMapOvr>
  <p:transition spd="med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43184-E210-4562-8259-1552E5EC24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ADA0-88CC-4C1F-9015-205B3E7137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08926"/>
      </p:ext>
    </p:extLst>
  </p:cSld>
  <p:clrMapOvr>
    <a:masterClrMapping/>
  </p:clrMapOvr>
  <p:transition spd="med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C81F-682F-4AB0-927B-A221EF620A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5DFD-C182-4FE7-93C4-FE84A5AC1C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62103"/>
      </p:ext>
    </p:extLst>
  </p:cSld>
  <p:clrMapOvr>
    <a:masterClrMapping/>
  </p:clrMapOvr>
  <p:transition spd="med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44BE7-17DA-48FB-986A-6EBD1108EC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9E7D-4782-4997-AA21-7810FE1F5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98531"/>
      </p:ext>
    </p:extLst>
  </p:cSld>
  <p:clrMapOvr>
    <a:masterClrMapping/>
  </p:clrMapOvr>
  <p:transition spd="med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5526-25F5-4351-AE12-2EEB36F44B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4396-87F5-4CBB-8D00-D73DC353B5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08252"/>
      </p:ext>
    </p:extLst>
  </p:cSld>
  <p:clrMapOvr>
    <a:masterClrMapping/>
  </p:clrMapOvr>
  <p:transition spd="med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71CB-AE78-4FEF-92C4-8E365F627C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C032-BA2C-4F4E-AB76-9AF2033306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16959"/>
      </p:ext>
    </p:extLst>
  </p:cSld>
  <p:clrMapOvr>
    <a:masterClrMapping/>
  </p:clrMapOvr>
  <p:transition spd="med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8A6232-D092-4389-9B02-2852D68885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E443C-E35A-48AE-9E3B-A932B07FE3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Tm="0">
    <p:fade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33282" y="2204864"/>
            <a:ext cx="8784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Сергунина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Галина Петровна,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33282" y="3645024"/>
            <a:ext cx="87849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Начальник отдела по взаимодействию с ОМС и организационной работе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администрации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Щекинского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района Тульской области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798731"/>
            <a:ext cx="912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Детская площадка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194" name="Picture 2" descr="H:\презентация чукановой\8\IMG_6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5566"/>
            <a:ext cx="3913064" cy="29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презентация чукановой\8\SAM_1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05" y="1435566"/>
            <a:ext cx="4824025" cy="27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107504" y="4406356"/>
            <a:ext cx="3998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установленная на собственные средства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206705" y="4312730"/>
            <a:ext cx="48240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приз за победу в областном конкурсе «Лучшее территориальное общественное самоуправление в Тульской области»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798731"/>
            <a:ext cx="912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Участие в проекте «Народный бюджет»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433848"/>
              </p:ext>
            </p:extLst>
          </p:nvPr>
        </p:nvGraphicFramePr>
        <p:xfrm>
          <a:off x="1889320" y="1481336"/>
          <a:ext cx="57606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863589" y="1484784"/>
            <a:ext cx="1512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млн. руб.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56667" y="5381228"/>
            <a:ext cx="45417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Ремонт водопроводных сетей 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898425" y="5373216"/>
            <a:ext cx="38984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Ремонт дороги в щебне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798731"/>
            <a:ext cx="912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Староста поселка Майский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218" name="Picture 2" descr="H:\презентация чукановой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22" y="1484784"/>
            <a:ext cx="7782319" cy="43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52691" y="798731"/>
            <a:ext cx="912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Детский уголок поселка Шахта 20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992" y="1484784"/>
            <a:ext cx="6595579" cy="43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63855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09" y="30162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 за внимание!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1820" y="1484784"/>
            <a:ext cx="912217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Лучшая практика органов территориального общественного самоуправления сельских поселений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Щекинского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района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езентация чукановой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51" y="1752838"/>
            <a:ext cx="65231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0" y="798731"/>
            <a:ext cx="91221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Староста поселка Майский МО Огаревское Зайцева Светлана Викторовна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798731"/>
            <a:ext cx="912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Жители поселка Майский – дружная семья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0" name="Picture 2" descr="H:\презентация чукановой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73" y="1757749"/>
            <a:ext cx="5688632" cy="426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798731"/>
            <a:ext cx="912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Уборка территории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5" name="Picture 3" descr="H:\презентация чукановой\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12541"/>
            <a:ext cx="3097222" cy="232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презентация чукановой\3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21950"/>
            <a:ext cx="307213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презентация чукановой\3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38" y="3707623"/>
            <a:ext cx="307213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:\презентация чукановой\3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698214"/>
            <a:ext cx="3049834" cy="22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798731"/>
            <a:ext cx="912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Новогодняя елка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098" name="Picture 2" descr="H:\презентация чукановой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14426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798731"/>
            <a:ext cx="912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Масленица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122" name="Picture 2" descr="H:\презентация чукановой\5\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1" y="1338346"/>
            <a:ext cx="2808586" cy="21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презентация чукановой\5\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1" y="3701234"/>
            <a:ext cx="2808586" cy="21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презентация чукановой\5\IMG_2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53" y="1300836"/>
            <a:ext cx="2809205" cy="21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презентация чукановой\5\IMG_22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52" y="2613345"/>
            <a:ext cx="2784674" cy="20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презентация чукановой\5\IMG_22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02" y="3762944"/>
            <a:ext cx="2825167" cy="21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798731"/>
            <a:ext cx="912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Празднование Дня Победы в ВОВ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147" name="Picture 3" descr="H:\презентация чукановой\6\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5912"/>
            <a:ext cx="2592288" cy="19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презентация чукановой\6\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79" y="1615728"/>
            <a:ext cx="2592290" cy="19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презентация чукановой\6\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592289" cy="19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:\презентация чукановой\6\IMG_2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07401"/>
            <a:ext cx="2592256" cy="19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:\презентация чукановой\6\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34171"/>
            <a:ext cx="2588395" cy="19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:\презентация чукановой\6\10_салют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79" y="3851593"/>
            <a:ext cx="2592290" cy="20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0" y="798731"/>
            <a:ext cx="912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Занятия спортом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170" name="Picture 2" descr="H:\презентация чукановой\7\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58" y="1392750"/>
            <a:ext cx="2917907" cy="21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презентация чукановой\7\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83616"/>
            <a:ext cx="2930085" cy="21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презентация чукановой\7\SAM_1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4" y="3833405"/>
            <a:ext cx="3886739" cy="21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:\презентация чукановой\7\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34" y="3842186"/>
            <a:ext cx="2930085" cy="21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2608</TotalTime>
  <Words>106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Gennadiy</dc:creator>
  <cp:lastModifiedBy>user</cp:lastModifiedBy>
  <cp:revision>474</cp:revision>
  <cp:lastPrinted>2014-11-30T09:18:58Z</cp:lastPrinted>
  <dcterms:created xsi:type="dcterms:W3CDTF">2011-02-26T06:40:43Z</dcterms:created>
  <dcterms:modified xsi:type="dcterms:W3CDTF">2015-08-24T17:34:41Z</dcterms:modified>
</cp:coreProperties>
</file>