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handoutMasterIdLst>
    <p:handoutMasterId r:id="rId15"/>
  </p:handoutMasterIdLst>
  <p:sldIdLst>
    <p:sldId id="555" r:id="rId2"/>
    <p:sldId id="556" r:id="rId3"/>
    <p:sldId id="557" r:id="rId4"/>
    <p:sldId id="558" r:id="rId5"/>
    <p:sldId id="559" r:id="rId6"/>
    <p:sldId id="560" r:id="rId7"/>
    <p:sldId id="561" r:id="rId8"/>
    <p:sldId id="562" r:id="rId9"/>
    <p:sldId id="564" r:id="rId10"/>
    <p:sldId id="565" r:id="rId11"/>
    <p:sldId id="566" r:id="rId12"/>
    <p:sldId id="5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F8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299" autoAdjust="0"/>
    <p:restoredTop sz="94472" autoAdjust="0"/>
  </p:normalViewPr>
  <p:slideViewPr>
    <p:cSldViewPr>
      <p:cViewPr>
        <p:scale>
          <a:sx n="63" d="100"/>
          <a:sy n="63" d="100"/>
        </p:scale>
        <p:origin x="-322" y="-3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DCFE5C-5A99-49D4-8BB6-2FE68BDB55E8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A384CE-A1E1-44DD-B386-9900BBA36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66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71E85B-546D-4C0C-A651-D59CC7656116}" type="datetimeFigureOut">
              <a:rPr lang="ru-RU"/>
              <a:pPr>
                <a:defRPr/>
              </a:pPr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CDCB353-6053-4BDC-809C-2B931176A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75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F76C3-4F52-4BF1-8A0D-E8638D275B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D58A1-0487-425E-946E-6614BF3DF4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F0B6D-03CF-4D5A-BBBF-CBD8941AC4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D32B8-7CD0-4B9C-B4ED-20260E8DA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610735D-94C4-4528-B25D-9D2C7A4BC0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87AFD-2665-4558-A6B3-FC3816604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A11A2-E593-4DF1-B677-75812095C4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F4377-E614-4B65-96B5-4BD52CFBBE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27E4C-54A6-48CA-9BDD-5B048DFC16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7B19B-D8A9-42BB-AD45-0F340B7A0E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44324-5284-4CA2-A19A-71E4732ABB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A6387AFD-2665-4558-A6B3-FC3816604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7972452" cy="6143668"/>
          </a:xfrm>
        </p:spPr>
        <p:txBody>
          <a:bodyPr/>
          <a:lstStyle/>
          <a:p>
            <a:pPr algn="ctr">
              <a:buNone/>
            </a:pPr>
            <a:endParaRPr lang="ru-RU" sz="6600" dirty="0" smtClean="0"/>
          </a:p>
          <a:p>
            <a:pPr algn="ctr">
              <a:buNone/>
            </a:pPr>
            <a:r>
              <a:rPr lang="ru-RU" sz="6600" dirty="0" smtClean="0">
                <a:latin typeface="Calibri" pitchFamily="34" charset="0"/>
                <a:cs typeface="Calibri" pitchFamily="34" charset="0"/>
              </a:rPr>
              <a:t>Ильичева </a:t>
            </a:r>
          </a:p>
          <a:p>
            <a:pPr>
              <a:buNone/>
            </a:pPr>
            <a:r>
              <a:rPr lang="ru-RU" sz="6600" dirty="0" smtClean="0">
                <a:latin typeface="Calibri" pitchFamily="34" charset="0"/>
                <a:cs typeface="Calibri" pitchFamily="34" charset="0"/>
              </a:rPr>
              <a:t>Нелли Афанасьевна </a:t>
            </a:r>
          </a:p>
          <a:p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4000" dirty="0" smtClean="0">
                <a:latin typeface="Calibri" pitchFamily="34" charset="0"/>
                <a:cs typeface="Calibri" pitchFamily="34" charset="0"/>
              </a:rPr>
              <a:t>староста деревни </a:t>
            </a:r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Иньшино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>
              <a:buNone/>
            </a:pPr>
            <a:r>
              <a:rPr lang="ru-RU" sz="4000" dirty="0" smtClean="0">
                <a:latin typeface="Calibri" pitchFamily="34" charset="0"/>
                <a:cs typeface="Calibri" pitchFamily="34" charset="0"/>
              </a:rPr>
              <a:t>Алексинского района</a:t>
            </a:r>
          </a:p>
          <a:p>
            <a:endParaRPr lang="ru-RU" sz="4000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247062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Проведение субботников</a:t>
            </a:r>
            <a:endParaRPr lang="ru-RU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C:\Users\Avangard\Desktop\Выступление в Туле 23.04.2015г\Иньшино\Субботник\IMG_20170429_153222_BURST001_COV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5214974" cy="3929090"/>
          </a:xfrm>
          <a:prstGeom prst="rect">
            <a:avLst/>
          </a:prstGeom>
          <a:noFill/>
        </p:spPr>
      </p:pic>
      <p:pic>
        <p:nvPicPr>
          <p:cNvPr id="10" name="Рисунок 9" descr="C:\Users\Avangard\Desktop\Выступление в Туле 23.04.2015г\Иньшино\Субботник\IMG_20170429_1459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00174"/>
            <a:ext cx="292608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vangard\Desktop\Выступление в Туле 23.04.2015г\Иньшино\Субботник\IMG_20170429_1516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1876"/>
            <a:ext cx="2714644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1357298"/>
            <a:ext cx="3419468" cy="5214974"/>
          </a:xfrm>
        </p:spPr>
        <p:txBody>
          <a:bodyPr>
            <a:normAutofit/>
          </a:bodyPr>
          <a:lstStyle/>
          <a:p>
            <a:endParaRPr lang="ru-RU" sz="2200" dirty="0" smtClean="0"/>
          </a:p>
          <a:p>
            <a:endParaRPr lang="ru-RU" sz="22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288" y="260350"/>
            <a:ext cx="8247062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Очистка деревенского пруда</a:t>
            </a:r>
            <a:endParaRPr lang="ru-RU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C:\Users\Avangard\Desktop\Выступление в Туле 23.04.2015г\Иньшино\Пруд3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6072230" cy="4357718"/>
          </a:xfrm>
          <a:prstGeom prst="rect">
            <a:avLst/>
          </a:prstGeom>
          <a:noFill/>
        </p:spPr>
      </p:pic>
      <p:pic>
        <p:nvPicPr>
          <p:cNvPr id="6147" name="Picture 3" descr="C:\Users\Avangard\Desktop\Выступление в Туле 23.04.2015г\Иньшино\Пруд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68860">
            <a:off x="5614877" y="4298222"/>
            <a:ext cx="2905942" cy="2179116"/>
          </a:xfrm>
          <a:prstGeom prst="rect">
            <a:avLst/>
          </a:prstGeom>
          <a:noFill/>
        </p:spPr>
      </p:pic>
      <p:pic>
        <p:nvPicPr>
          <p:cNvPr id="6148" name="Picture 4" descr="C:\Users\Avangard\Desktop\Выступление в Туле 23.04.2015г\Иньшино\Плотина пру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8095">
            <a:off x="5856812" y="1740703"/>
            <a:ext cx="2595582" cy="1946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vangard\Desktop\Староста д. Иньшино - Ильичева Нелли Афанасье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14290"/>
            <a:ext cx="4572032" cy="597501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8120" y="1857364"/>
            <a:ext cx="8705880" cy="5395930"/>
          </a:xfrm>
        </p:spPr>
        <p:txBody>
          <a:bodyPr>
            <a:normAutofit/>
          </a:bodyPr>
          <a:lstStyle/>
          <a:p>
            <a:pPr lvl="8" algn="just"/>
            <a:r>
              <a:rPr lang="ru-RU" sz="1200" dirty="0" smtClean="0"/>
              <a:t>           </a:t>
            </a:r>
            <a:endParaRPr lang="ru-RU" sz="1000" dirty="0" smtClean="0"/>
          </a:p>
          <a:p>
            <a:pPr algn="ctr">
              <a:buNone/>
            </a:pPr>
            <a:endParaRPr lang="ru-RU" sz="48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endParaRPr lang="ru-RU" sz="4800" b="1" dirty="0" smtClean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  <a:endParaRPr lang="ru-RU" sz="4800" b="1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vangard\Desktop\д. Иньши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071360" cy="5303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928670"/>
            <a:ext cx="7429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«Из опыта работы …»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6072206"/>
            <a:ext cx="2338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30.05.2018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6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д. </a:t>
            </a:r>
            <a:r>
              <a:rPr lang="ru-RU" sz="60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Иньшино</a:t>
            </a:r>
            <a:endParaRPr lang="ru-RU" sz="60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214282" y="1857364"/>
            <a:ext cx="292895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Численность </a:t>
            </a:r>
            <a:r>
              <a:rPr lang="ru-RU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населения </a:t>
            </a:r>
            <a:r>
              <a:rPr lang="ru-RU" sz="28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зарегистрирован-ного</a:t>
            </a:r>
            <a:r>
              <a:rPr lang="ru-RU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по месту жительства </a:t>
            </a:r>
            <a:r>
              <a:rPr lang="ru-RU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11 человек</a:t>
            </a: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000" b="1" dirty="0"/>
          </a:p>
        </p:txBody>
      </p:sp>
      <p:pic>
        <p:nvPicPr>
          <p:cNvPr id="1026" name="Picture 2" descr="C:\Users\Avangard\Desktop\Выступление в Туле 23.04.2015г\Иньшино\Пруд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71612"/>
            <a:ext cx="5449864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95288" y="260350"/>
            <a:ext cx="8247062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Газификация населенного пункта</a:t>
            </a:r>
            <a:r>
              <a:rPr lang="ru-RU" sz="3200" b="1" dirty="0" smtClean="0">
                <a:solidFill>
                  <a:srgbClr val="3F4B27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3200" b="1" dirty="0">
              <a:solidFill>
                <a:srgbClr val="3F4B27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2" name="Picture 4" descr="C:\Users\Avangard\Desktop\Выступление в Туле 23.04.2015г\Иньшино\Г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643602" cy="5143536"/>
          </a:xfrm>
          <a:prstGeom prst="rect">
            <a:avLst/>
          </a:prstGeom>
          <a:noFill/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14282" y="1857364"/>
            <a:ext cx="292895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r>
              <a:rPr lang="ru-RU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200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endParaRPr lang="ru-RU" sz="20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288" y="260350"/>
            <a:ext cx="8247062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Присвоение названий улицам и номеров домам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Avangard\Desktop\Выступление в Туле 23.04.2015г\Иньшино\Присвоени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143116"/>
            <a:ext cx="5299384" cy="4500594"/>
          </a:xfrm>
          <a:prstGeom prst="rect">
            <a:avLst/>
          </a:prstGeom>
          <a:noFill/>
        </p:spPr>
      </p:pic>
      <p:pic>
        <p:nvPicPr>
          <p:cNvPr id="9" name="Picture 3" descr="C:\Users\Avangard\Desktop\Выступление в Туле 23.04.2015г\Иньшино\Присвоение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64347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288" y="260350"/>
            <a:ext cx="8247062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Установка щита со схемой расположений улиц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C:\Users\Avangard\Desktop\Выступление в Туле 23.04.2015г\Иньшино\DSC053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357298"/>
            <a:ext cx="550072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vangard\Desktop\Выступление в Туле 23.04.2015г\Иньшино\Схем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4462973" cy="285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vangard\Desktop\Выступление в Туле 23.04.2015г\Иньшино\Указате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7298"/>
            <a:ext cx="7981976" cy="507209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8247062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Установка информационного дорожного знака 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288" y="260350"/>
            <a:ext cx="4533902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Ремонт подъездной дороги до деревни 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C:\Users\Avangard\Desktop\Безымянный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571744"/>
            <a:ext cx="3571900" cy="4000528"/>
          </a:xfrm>
          <a:prstGeom prst="rect">
            <a:avLst/>
          </a:prstGeom>
          <a:noFill/>
        </p:spPr>
      </p:pic>
      <p:pic>
        <p:nvPicPr>
          <p:cNvPr id="7" name="Содержимое 6" descr="ÐÐ°ÑÑÐ¸Ð½ÐºÐ¸ Ð¿Ð¾ Ð·Ð°Ð¿ÑÐ¾ÑÑ Ð¾ÑÑÑÐ¿ÐºÐ° Ð´Ð¾ÑÐ¾Ð³Ð¸ ÑÐµÐ±Ð½ÐµÐ¼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28596" y="1428736"/>
            <a:ext cx="585791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0" y="1428736"/>
            <a:ext cx="4357686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Очистка  дорог от снега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vangard\Desktop\Выступление в Туле 23.04.2015г\Иньшино\Кол2 по Н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4286280" cy="314327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3000372"/>
            <a:ext cx="3786214" cy="3357586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   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По программе «Народный бюджет 2016» были установлены два колодца. 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288" y="260350"/>
            <a:ext cx="8247062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Участие в программе «Народный бюджет»</a:t>
            </a:r>
            <a:endParaRPr lang="ru-RU" sz="28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 descr="C:\Users\Avangard\Desktop\Выступление в Туле 23.04.2015г\Иньшино\Колодец1 новый Н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496"/>
            <a:ext cx="428624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3005</TotalTime>
  <Words>86</Words>
  <Application>Microsoft Office PowerPoint</Application>
  <PresentationFormat>Экран (4:3)</PresentationFormat>
  <Paragraphs>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Евтюхина Лариса Евгеньевна</cp:lastModifiedBy>
  <cp:revision>526</cp:revision>
  <dcterms:created xsi:type="dcterms:W3CDTF">2011-10-25T14:58:43Z</dcterms:created>
  <dcterms:modified xsi:type="dcterms:W3CDTF">2018-05-31T15:09:33Z</dcterms:modified>
</cp:coreProperties>
</file>