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37" r:id="rId3"/>
    <p:sldId id="293" r:id="rId4"/>
    <p:sldId id="259" r:id="rId5"/>
    <p:sldId id="339" r:id="rId6"/>
    <p:sldId id="262" r:id="rId7"/>
    <p:sldId id="341" r:id="rId8"/>
    <p:sldId id="310" r:id="rId9"/>
    <p:sldId id="346" r:id="rId10"/>
    <p:sldId id="336" r:id="rId11"/>
    <p:sldId id="343" r:id="rId12"/>
    <p:sldId id="328" r:id="rId13"/>
    <p:sldId id="333" r:id="rId14"/>
    <p:sldId id="347" r:id="rId15"/>
    <p:sldId id="334" r:id="rId16"/>
    <p:sldId id="34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682D-1D4C-4658-B819-4894877CE776}" type="datetimeFigureOut">
              <a:rPr lang="ru-RU" smtClean="0"/>
              <a:t>14.05.2018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7FB23-043A-42CE-8855-6CAF50A44D67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1204" y="5373216"/>
            <a:ext cx="7117180" cy="72008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 «Лучшая муниципальная практика Тульской области: из опыта работы ТОС»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733256"/>
            <a:ext cx="7155022" cy="48160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Совета ТОС Шереметьева Г.Г.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Общий Диск Д$\письма и бланки\2018\апрель\Лучшая практика ТОС 2018\шереметьева\фото\87202592_4212272_75543138_3927504_prakticheskiesovetymolodymroditelyam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19" y="1468657"/>
            <a:ext cx="5616624" cy="37249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404664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Территориальное общественное самоуправление «Феникс» муниципального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образования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Советск Щекинского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района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4942" y="4293096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ru-RU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 </a:t>
            </a:r>
            <a:r>
              <a:rPr lang="ru-RU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                   </a:t>
            </a:r>
            <a:r>
              <a:rPr lang="ru-RU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Сквер «</a:t>
            </a:r>
            <a:r>
              <a:rPr lang="ru-RU" sz="2800" dirty="0" err="1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СемьЯ</a:t>
            </a:r>
            <a:r>
              <a:rPr lang="ru-RU" sz="2800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</a:rPr>
              <a:t>»</a:t>
            </a:r>
            <a:endParaRPr lang="ru-RU" sz="28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65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0528" y="332656"/>
            <a:ext cx="9144000" cy="8614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Символику проекта разработали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спонсоры – фирма ООО РПК «Прогресс»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19486"/>
            <a:ext cx="494773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Общий Диск Д$\письма и бланки\2018\апрель\Лучшая практика ТОС 2018\фото газет\благодарность_ сквер сем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524369" cy="3569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Общий Диск Д$\письма и бланки\2018\апрель\Лучшая практика ТОС 2018\фото газет\флажки сквер семь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26057"/>
            <a:ext cx="3742158" cy="14827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08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28261"/>
            <a:ext cx="7125113" cy="924475"/>
          </a:xfrm>
        </p:spPr>
        <p:txBody>
          <a:bodyPr/>
          <a:lstStyle/>
          <a:p>
            <a:pPr algn="ctr"/>
            <a:r>
              <a:rPr lang="ru-RU" sz="2400" b="1" dirty="0" smtClean="0"/>
              <a:t>Результат совместного творчества взрослых и детей – </a:t>
            </a:r>
            <a:r>
              <a:rPr lang="ru-RU" sz="2400" b="1" dirty="0" smtClean="0"/>
              <a:t>песочница «кораблик»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73"/>
          <a:stretch/>
        </p:blipFill>
        <p:spPr>
          <a:xfrm>
            <a:off x="462954" y="1052736"/>
            <a:ext cx="264450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0" y="1054274"/>
            <a:ext cx="3048337" cy="2286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 descr="D:\Desktop\печать срочно\Песочница с крышкой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66432" y="4002582"/>
            <a:ext cx="2520280" cy="2141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t="-1092" r="15822"/>
          <a:stretch/>
        </p:blipFill>
        <p:spPr>
          <a:xfrm>
            <a:off x="462954" y="3981450"/>
            <a:ext cx="2505075" cy="2183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6" r="11342" b="7734"/>
          <a:stretch/>
        </p:blipFill>
        <p:spPr>
          <a:xfrm rot="5400000">
            <a:off x="6429894" y="1295030"/>
            <a:ext cx="2286253" cy="1804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4" t="30038" r="23210" b="43408"/>
          <a:stretch/>
        </p:blipFill>
        <p:spPr>
          <a:xfrm>
            <a:off x="3570334" y="3501008"/>
            <a:ext cx="2292255" cy="117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/>
          <a:srcRect l="15078" r="24602" b="29580"/>
          <a:stretch/>
        </p:blipFill>
        <p:spPr>
          <a:xfrm>
            <a:off x="3540123" y="4724427"/>
            <a:ext cx="2352676" cy="1840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103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46005"/>
            <a:ext cx="4611960" cy="278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9591" y="4229173"/>
            <a:ext cx="3271396" cy="2232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845" y="4229174"/>
            <a:ext cx="396844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869502" y="332656"/>
            <a:ext cx="7776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Подготовка к реализации проекта</a:t>
            </a:r>
          </a:p>
          <a:p>
            <a:pPr algn="ctr"/>
            <a:r>
              <a:rPr lang="ru-RU" sz="2400" b="1" dirty="0" smtClean="0"/>
              <a:t> «Народный бюджет» - планировка территории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3995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15212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   Продолжение благоустройства - </a:t>
            </a:r>
            <a:r>
              <a:rPr lang="ru-RU" sz="2800" b="1" dirty="0">
                <a:solidFill>
                  <a:srgbClr val="002060"/>
                </a:solidFill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</a:rPr>
              <a:t>ервый субботник в 2018 году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soshneva\Desktop\фото нужны\Сквер 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" r="19721"/>
          <a:stretch/>
        </p:blipFill>
        <p:spPr bwMode="auto">
          <a:xfrm>
            <a:off x="2771800" y="4031568"/>
            <a:ext cx="3610214" cy="2460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oshneva\Desktop\фото нужны\Сквер 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31" r="19770" b="1"/>
          <a:stretch/>
        </p:blipFill>
        <p:spPr bwMode="auto">
          <a:xfrm>
            <a:off x="1211679" y="1415412"/>
            <a:ext cx="3120239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oshneva\Desktop\фото нужны\Субботник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" r="27548" b="13383"/>
          <a:stretch/>
        </p:blipFill>
        <p:spPr bwMode="auto">
          <a:xfrm>
            <a:off x="5076056" y="1534835"/>
            <a:ext cx="3375298" cy="2184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810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1152128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Второй субботник в 2018 году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Общий Диск Д$\письма и бланки\2018\апрель\Лучшая практика ТОС 2018\шереметьева\новые фото\Разборка каруселей для установ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749" y="2709912"/>
            <a:ext cx="4368613" cy="2457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Общий Диск Д$\письма и бланки\2018\апрель\Лучшая практика ТОС 2018\шереметьева\новые фото\Папы детя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80" y="4124246"/>
            <a:ext cx="3556211" cy="1998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Общий Диск Д$\письма и бланки\2018\апрель\Лучшая практика ТОС 2018\шереметьева\новые фото и видео\IMG-20180505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880" y="1775077"/>
            <a:ext cx="3600399" cy="2025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25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165618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Спортивное оборудование, которое будет установлено в рамках  благоустройства сквера по проекту «Народный бюджет» в 2018 году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Тренажер Велотренажер Т-40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01" y="1844824"/>
            <a:ext cx="207842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7" y="1875525"/>
            <a:ext cx="1870212" cy="2201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274" y="1858009"/>
            <a:ext cx="1815088" cy="2219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Волейбольные стойки СО-2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075" y="1858010"/>
            <a:ext cx="1992238" cy="2219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портивный комплекс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01" y="4251787"/>
            <a:ext cx="2134039" cy="245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Стол для настольного тенниса СО-2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464" y="4280215"/>
            <a:ext cx="2185173" cy="2437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://www.maf-tula.ru/catalog/so-20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551" y="4281222"/>
            <a:ext cx="1964749" cy="2447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http://www.maf-tula.ru/catalog/so206-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36" y="4253938"/>
            <a:ext cx="1815088" cy="2475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4580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69290"/>
            <a:ext cx="9144000" cy="86142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4394" r="37068"/>
          <a:stretch/>
        </p:blipFill>
        <p:spPr>
          <a:xfrm>
            <a:off x="395536" y="4060856"/>
            <a:ext cx="2506241" cy="2478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67544" y="149820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Проект «Сквер «</a:t>
            </a:r>
            <a:r>
              <a:rPr lang="ru-RU" sz="2800" b="1" dirty="0" err="1" smtClean="0"/>
              <a:t>СемьЯ</a:t>
            </a:r>
            <a:r>
              <a:rPr lang="ru-RU" sz="2800" b="1" dirty="0" smtClean="0"/>
              <a:t>» ждет своего продолжения…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r="24819"/>
          <a:stretch/>
        </p:blipFill>
        <p:spPr>
          <a:xfrm>
            <a:off x="5940152" y="4138085"/>
            <a:ext cx="2571749" cy="2437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Общий Диск Д$\письма и бланки\2018\апрель\Лучшая практика ТОС 2018\шереметьева\фото\IMG-20180425-WA00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5" b="20151"/>
          <a:stretch/>
        </p:blipFill>
        <p:spPr bwMode="auto">
          <a:xfrm>
            <a:off x="3165760" y="4092185"/>
            <a:ext cx="2581230" cy="248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Общий Диск Д$\письма и бланки\2018\апрель\Лучшая практика ТОС 2018\шереметьева\фото\20180424_123147_resize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r="7119"/>
          <a:stretch/>
        </p:blipFill>
        <p:spPr bwMode="auto">
          <a:xfrm>
            <a:off x="1049759" y="1035354"/>
            <a:ext cx="4364297" cy="2935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Общий Диск Д$\письма и бланки\2018\апрель\Лучшая практика ТОС 2018\шереметьева\фото\20180424_123205_resized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8" r="29070"/>
          <a:stretch/>
        </p:blipFill>
        <p:spPr bwMode="auto">
          <a:xfrm>
            <a:off x="5732479" y="982681"/>
            <a:ext cx="2344193" cy="3014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764704"/>
            <a:ext cx="8712968" cy="792088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449" y="332656"/>
            <a:ext cx="8784976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Территория между домами №39 и №45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ул. Октябрьская в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г.Советске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начала реализации проекта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507" y="2393885"/>
            <a:ext cx="3240359" cy="2430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3305" y="2279781"/>
            <a:ext cx="3081624" cy="2499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D:\Мои Документы\ТОС\Конкурс 2017 Чистый дом, двор, регион\Фото от 26.03.17\Территория до субботников\IMAG06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58" y="1861592"/>
            <a:ext cx="3304359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64" y="4068229"/>
            <a:ext cx="3141146" cy="209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42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1994" y="5517232"/>
            <a:ext cx="9144000" cy="861420"/>
          </a:xfrm>
        </p:spPr>
        <p:txBody>
          <a:bodyPr>
            <a:noAutofit/>
          </a:bodyPr>
          <a:lstStyle/>
          <a:p>
            <a:pPr algn="ctr"/>
            <a:endParaRPr lang="ru-RU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D:\Мои Документы\ТОС\Конкурс 2017 Чистый дом, двор, регион\Фото от 26.03.17\Участники собрания\IMAG069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4"/>
          <a:stretch/>
        </p:blipFill>
        <p:spPr bwMode="auto">
          <a:xfrm>
            <a:off x="4427984" y="3905126"/>
            <a:ext cx="3674690" cy="2464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Мои Документы\ТОС\Конкурс 2017 Чистый дом, двор, регион\Фото от 26.03.17\Участники собрания\IMAG06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5997" r="7790" b="5818"/>
          <a:stretch/>
        </p:blipFill>
        <p:spPr bwMode="auto">
          <a:xfrm>
            <a:off x="899592" y="1484784"/>
            <a:ext cx="3933056" cy="2420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467075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Собрание жителей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принятием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об участии в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конкурсе «Чистый дом, чистый двор, чистый регион»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078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-243408"/>
            <a:ext cx="9144000" cy="861420"/>
          </a:xfrm>
        </p:spPr>
        <p:txBody>
          <a:bodyPr>
            <a:noAutofit/>
          </a:bodyPr>
          <a:lstStyle/>
          <a:p>
            <a:pPr algn="ctr"/>
            <a:endParaRPr lang="ru-RU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проекта - 1 </a:t>
            </a:r>
            <a:r>
              <a:rPr lang="ru-RU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апреля </a:t>
            </a:r>
            <a:r>
              <a:rPr lang="ru-RU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 года состоялся первый субботник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D:\Мои Документы\ТОС\Конкурс 2017 Чистый дом, двор, регион\Фото от 01.04.2017\IMAG0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562" y="4092416"/>
            <a:ext cx="3592683" cy="2266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Мои Документы\ТОС\Конкурс 2017 Чистый дом, двор, регион\Фото от 08.04.2017\IMAG07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r="14162"/>
          <a:stretch/>
        </p:blipFill>
        <p:spPr bwMode="auto">
          <a:xfrm>
            <a:off x="5868144" y="1393366"/>
            <a:ext cx="2779787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Мои Документы\ТОС\Конкурс 2017 Чистый дом, двор, регион\Фото от 08.04.2017\IMAG077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3" b="14408"/>
          <a:stretch/>
        </p:blipFill>
        <p:spPr bwMode="auto">
          <a:xfrm>
            <a:off x="323871" y="1344576"/>
            <a:ext cx="2346767" cy="2425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Мои Документы\ТОС\Конкурс 2017 Чистый дом, двор, регион\Фото от 08.04.2017\IMAG07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2" y="4076442"/>
            <a:ext cx="3518614" cy="2282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5816" y="1537382"/>
            <a:ext cx="2783595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09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6371" y="188640"/>
            <a:ext cx="9144000" cy="8614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Проведено более 15 субботников, работали целыми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семьями, было вывезено 11 КАМАЗов мусора и веток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6" descr="D:\Мои Документы\ТОС\Конкурс 2017 Чистый дом, двор, регион\Фото от 08.04.2017\IMAG07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10505" r="12805"/>
          <a:stretch/>
        </p:blipFill>
        <p:spPr bwMode="auto">
          <a:xfrm>
            <a:off x="4571999" y="1288579"/>
            <a:ext cx="3908652" cy="2392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Мои Документы\ТОС\Конкурс 2017 Чистый дом, двор, регион\Фото от 08.04.2017\IMAG07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52" y="3958382"/>
            <a:ext cx="3643682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D:\Мои Документы\ТОС\Конкурс 2017 Чистый дом, двор, регион\Фото от 08.04.2017\IMAG07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9"/>
          <a:stretch/>
        </p:blipFill>
        <p:spPr bwMode="auto">
          <a:xfrm>
            <a:off x="4773724" y="3972446"/>
            <a:ext cx="3505201" cy="2210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7" t="17368"/>
          <a:stretch/>
        </p:blipFill>
        <p:spPr>
          <a:xfrm>
            <a:off x="467544" y="1288579"/>
            <a:ext cx="3868699" cy="2384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5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08520" y="620688"/>
            <a:ext cx="9144000" cy="8614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техники по корчеванию пней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помощь администрации МО </a:t>
            </a:r>
            <a:r>
              <a:rPr lang="ru-RU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г.Советск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спонсоров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D:\Мои Документы\ТОС\Конкурс 2017 Чистый дом, двор, регион\Фото от 11.04.2017\P_20170411_1808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923703"/>
            <a:ext cx="2700301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Мои Документы\ТОС\Конкурс 2017 Чистый дом, двор, регион\Фото от 14.04.17\image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4494504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7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573" y="188640"/>
            <a:ext cx="9144000" cy="8614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элементов старой детской площадки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силами членов ТОС</a:t>
            </a:r>
            <a:endParaRPr lang="ru-RU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038" y="1915306"/>
            <a:ext cx="3505399" cy="2500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49" y="1196752"/>
            <a:ext cx="1841441" cy="2455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61792"/>
            <a:ext cx="259228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49" y="3861048"/>
            <a:ext cx="1913449" cy="257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483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87624" y="548680"/>
            <a:ext cx="7125112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dirty="0" smtClean="0"/>
              <a:t>Защита проекта «Сквер «</a:t>
            </a:r>
            <a:r>
              <a:rPr lang="ru-RU" sz="2400" b="1" dirty="0" err="1" smtClean="0"/>
              <a:t>СемьЯ</a:t>
            </a:r>
            <a:r>
              <a:rPr lang="ru-RU" sz="2400" b="1" dirty="0" smtClean="0"/>
              <a:t>» в администрации МО Щекинский район на конкурсе «Лучший социально значимый проект Щекинского района»</a:t>
            </a:r>
            <a:endParaRPr lang="ru-RU" sz="2400" b="1" dirty="0"/>
          </a:p>
        </p:txBody>
      </p:sp>
      <p:pic>
        <p:nvPicPr>
          <p:cNvPr id="1027" name="Picture 3" descr="D:\Общий Диск Д$\ТОСы\2017\районный конкурс ТОС 2017\фото заседания\DSC05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68041"/>
            <a:ext cx="7048920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011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056" y="260648"/>
            <a:ext cx="8496944" cy="1152128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    </a:t>
            </a:r>
            <a:r>
              <a:rPr lang="ru-RU" sz="2800" b="1" dirty="0">
                <a:solidFill>
                  <a:srgbClr val="002060"/>
                </a:solidFill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</a:rPr>
              <a:t>ризы за победу в районном конкурсе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D:\Desktop\печать срочно\Карусель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3" b="6646"/>
          <a:stretch/>
        </p:blipFill>
        <p:spPr bwMode="auto">
          <a:xfrm>
            <a:off x="5868144" y="1772816"/>
            <a:ext cx="2978646" cy="328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www.maf-tula.ru/catalog/so201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189869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Общий Диск Д$\письма и бланки\2018\апрель\Лучшая практика ТОС 2018\шереметьева\фото\IMG-20180425-WA000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6" b="26578"/>
          <a:stretch/>
        </p:blipFill>
        <p:spPr bwMode="auto">
          <a:xfrm>
            <a:off x="323528" y="1671928"/>
            <a:ext cx="3018518" cy="3381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15718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1542</TotalTime>
  <Words>235</Words>
  <Application>Microsoft Office PowerPoint</Application>
  <PresentationFormat>Экран (4:3)</PresentationFormat>
  <Paragraphs>33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Summer</vt:lpstr>
      <vt:lpstr>КОНКУРС «Лучшая муниципальная практика Тульской области: из опыта работы ТОС»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Призы за победу в районном конкурсе</vt:lpstr>
      <vt:lpstr>Презентация PowerPoint</vt:lpstr>
      <vt:lpstr>Результат совместного творчества взрослых и детей – песочница «кораблик»</vt:lpstr>
      <vt:lpstr>Презентация PowerPoint</vt:lpstr>
      <vt:lpstr>   Продолжение благоустройства - первый субботник в 2018 году</vt:lpstr>
      <vt:lpstr>Второй субботник в 2018 году</vt:lpstr>
      <vt:lpstr>Спортивное оборудование, которое будет установлено в рамках  благоустройства сквера по проекту «Народный бюджет» в 2018 году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О. Неволько</dc:creator>
  <cp:lastModifiedBy>soshneva</cp:lastModifiedBy>
  <cp:revision>126</cp:revision>
  <dcterms:created xsi:type="dcterms:W3CDTF">2015-03-26T14:43:50Z</dcterms:created>
  <dcterms:modified xsi:type="dcterms:W3CDTF">2018-05-14T08:22:25Z</dcterms:modified>
</cp:coreProperties>
</file>