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61" r:id="rId4"/>
    <p:sldId id="258" r:id="rId5"/>
    <p:sldId id="260" r:id="rId6"/>
    <p:sldId id="263" r:id="rId7"/>
    <p:sldId id="267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73" autoAdjust="0"/>
  </p:normalViewPr>
  <p:slideViewPr>
    <p:cSldViewPr snapToGrid="0">
      <p:cViewPr varScale="1">
        <p:scale>
          <a:sx n="115" d="100"/>
          <a:sy n="115" d="100"/>
        </p:scale>
        <p:origin x="14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662-BB42-4185-9237-D3D1437A4F82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7CB9-A17C-4D9E-A95A-507907EDE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439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662-BB42-4185-9237-D3D1437A4F82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7CB9-A17C-4D9E-A95A-507907EDE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83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662-BB42-4185-9237-D3D1437A4F82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7CB9-A17C-4D9E-A95A-507907EDEED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088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662-BB42-4185-9237-D3D1437A4F82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7CB9-A17C-4D9E-A95A-507907EDE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20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662-BB42-4185-9237-D3D1437A4F82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7CB9-A17C-4D9E-A95A-507907EDEED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869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662-BB42-4185-9237-D3D1437A4F82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7CB9-A17C-4D9E-A95A-507907EDE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94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662-BB42-4185-9237-D3D1437A4F82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7CB9-A17C-4D9E-A95A-507907EDE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721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662-BB42-4185-9237-D3D1437A4F82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7CB9-A17C-4D9E-A95A-507907EDE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67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662-BB42-4185-9237-D3D1437A4F82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7CB9-A17C-4D9E-A95A-507907EDE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799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662-BB42-4185-9237-D3D1437A4F82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7CB9-A17C-4D9E-A95A-507907EDE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8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662-BB42-4185-9237-D3D1437A4F82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7CB9-A17C-4D9E-A95A-507907EDE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09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662-BB42-4185-9237-D3D1437A4F82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7CB9-A17C-4D9E-A95A-507907EDE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0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662-BB42-4185-9237-D3D1437A4F82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7CB9-A17C-4D9E-A95A-507907EDE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29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662-BB42-4185-9237-D3D1437A4F82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7CB9-A17C-4D9E-A95A-507907EDE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1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662-BB42-4185-9237-D3D1437A4F82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7CB9-A17C-4D9E-A95A-507907EDE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7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6D662-BB42-4185-9237-D3D1437A4F82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D7CB9-A17C-4D9E-A95A-507907EDE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8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6D662-BB42-4185-9237-D3D1437A4F82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C3D7CB9-A17C-4D9E-A95A-507907EDE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4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9324" y="1875435"/>
            <a:ext cx="67681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</a:rPr>
              <a:t>РЕАЛИЗАЦИЯ </a:t>
            </a:r>
          </a:p>
          <a:p>
            <a:pPr algn="ctr">
              <a:lnSpc>
                <a:spcPct val="200000"/>
              </a:lnSpc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СОЦИАЛЬНО-ЗНАЧИМОГО ПРОЕКТА</a:t>
            </a:r>
          </a:p>
          <a:p>
            <a:pPr algn="ctr">
              <a:lnSpc>
                <a:spcPct val="200000"/>
              </a:lnSpc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</a:rPr>
              <a:t>«МОСТ ПОКОЛЕНИЙ»</a:t>
            </a:r>
            <a:endParaRPr lang="ru-RU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2461" y="5539859"/>
            <a:ext cx="5328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>
                <a:solidFill>
                  <a:schemeClr val="accent2">
                    <a:lumMod val="50000"/>
                  </a:schemeClr>
                </a:solidFill>
              </a:rPr>
              <a:t>Гарина Галина Дмитриевна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председатель КТОС № 11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7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514" y="241069"/>
            <a:ext cx="5099375" cy="5943600"/>
          </a:xfrm>
          <a:prstGeom prst="rect">
            <a:avLst/>
          </a:prstGeom>
          <a:scene3d>
            <a:camera prst="perspectiveContrastingRightFacing" fov="2700000">
              <a:rot lat="600000" lon="19200000" rev="0"/>
            </a:camera>
            <a:lightRig rig="threePt" dir="t">
              <a:rot lat="0" lon="0" rev="0"/>
            </a:lightRig>
          </a:scene3d>
          <a:sp3d z="12700" extrusionH="12700" prstMaterial="metal">
            <a:bevelT prst="angle"/>
            <a:bevelB prst="angle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38" y="241069"/>
            <a:ext cx="5770316" cy="5328458"/>
          </a:xfrm>
          <a:prstGeom prst="rect">
            <a:avLst/>
          </a:prstGeom>
          <a:scene3d>
            <a:camera prst="perspectiveContrastingRightFacing" fov="2700000">
              <a:rot lat="600000" lon="19200000" rev="0"/>
            </a:camera>
            <a:lightRig rig="threePt" dir="t">
              <a:rot lat="0" lon="0" rev="0"/>
            </a:lightRig>
          </a:scene3d>
          <a:sp3d z="12700" extrusionH="12700" prstMaterial="metal">
            <a:bevelT prst="angle"/>
            <a:bevelB prst="angle"/>
          </a:sp3d>
        </p:spPr>
      </p:pic>
      <p:sp>
        <p:nvSpPr>
          <p:cNvPr id="7" name="TextBox 6"/>
          <p:cNvSpPr txBox="1"/>
          <p:nvPr/>
        </p:nvSpPr>
        <p:spPr>
          <a:xfrm>
            <a:off x="5425841" y="5469835"/>
            <a:ext cx="38411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/>
              <a:t>Семе</a:t>
            </a:r>
            <a:r>
              <a:rPr lang="ru-RU" sz="3000" dirty="0"/>
              <a:t>й</a:t>
            </a:r>
            <a:r>
              <a:rPr lang="ru-RU" sz="3000" b="1" dirty="0"/>
              <a:t>ная эстафета</a:t>
            </a:r>
          </a:p>
        </p:txBody>
      </p:sp>
    </p:spTree>
    <p:extLst>
      <p:ext uri="{BB962C8B-B14F-4D97-AF65-F5344CB8AC3E}">
        <p14:creationId xmlns:p14="http://schemas.microsoft.com/office/powerpoint/2010/main" val="14901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29" y="2966290"/>
            <a:ext cx="4188384" cy="3259942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7" y="2851883"/>
            <a:ext cx="3976716" cy="3374349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9" y="257695"/>
            <a:ext cx="3956704" cy="310518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51" y="257695"/>
            <a:ext cx="4214462" cy="3470943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>
            <a:bevelT prst="relaxedInset"/>
            <a:bevelB prst="relaxedInset"/>
          </a:sp3d>
        </p:spPr>
      </p:pic>
      <p:sp>
        <p:nvSpPr>
          <p:cNvPr id="3" name="Прямоугольник 2"/>
          <p:cNvSpPr/>
          <p:nvPr/>
        </p:nvSpPr>
        <p:spPr>
          <a:xfrm>
            <a:off x="4169779" y="894165"/>
            <a:ext cx="600164" cy="5104924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algn="ctr"/>
            <a:r>
              <a:rPr lang="ru-RU" sz="2100" b="1" dirty="0">
                <a:solidFill>
                  <a:schemeClr val="accent2">
                    <a:lumMod val="75000"/>
                  </a:schemeClr>
                </a:solidFill>
              </a:rPr>
              <a:t>Вечер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памяти</a:t>
            </a:r>
            <a:r>
              <a:rPr lang="ru-RU" sz="2100" b="1" dirty="0">
                <a:solidFill>
                  <a:schemeClr val="accent2">
                    <a:lumMod val="75000"/>
                  </a:schemeClr>
                </a:solidFill>
              </a:rPr>
              <a:t> «Опаленное детство»</a:t>
            </a:r>
          </a:p>
        </p:txBody>
      </p:sp>
    </p:spTree>
    <p:extLst>
      <p:ext uri="{BB962C8B-B14F-4D97-AF65-F5344CB8AC3E}">
        <p14:creationId xmlns:p14="http://schemas.microsoft.com/office/powerpoint/2010/main" val="8789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9" y="3397171"/>
            <a:ext cx="3987636" cy="2854000"/>
          </a:xfrm>
          <a:prstGeom prst="rect">
            <a:avLst/>
          </a:prstGeom>
          <a:scene3d>
            <a:camera prst="orthographicFront"/>
            <a:lightRig rig="threePt" dir="t">
              <a:rot lat="0" lon="0" rev="0"/>
            </a:lightRig>
          </a:scene3d>
          <a:sp3d prstMaterial="plastic">
            <a:bevelT prst="angle"/>
            <a:bevelB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83" y="1988985"/>
            <a:ext cx="4109249" cy="3588855"/>
          </a:xfrm>
          <a:prstGeom prst="rect">
            <a:avLst/>
          </a:prstGeom>
          <a:scene3d>
            <a:camera prst="orthographicFront"/>
            <a:lightRig rig="threePt" dir="t">
              <a:rot lat="0" lon="0" rev="0"/>
            </a:lightRig>
          </a:scene3d>
          <a:sp3d prstMaterial="plastic">
            <a:bevelT prst="angle"/>
            <a:bevelB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10" y="532015"/>
            <a:ext cx="3834863" cy="2865155"/>
          </a:xfrm>
          <a:prstGeom prst="rect">
            <a:avLst/>
          </a:prstGeom>
          <a:scene3d>
            <a:camera prst="orthographicFront"/>
            <a:lightRig rig="threePt" dir="t">
              <a:rot lat="0" lon="0" rev="0"/>
            </a:lightRig>
          </a:scene3d>
          <a:sp3d prstMaterial="plastic">
            <a:bevelT prst="angle"/>
            <a:bevelB/>
          </a:sp3d>
        </p:spPr>
      </p:pic>
      <p:sp>
        <p:nvSpPr>
          <p:cNvPr id="3" name="Стрелка вниз 2"/>
          <p:cNvSpPr/>
          <p:nvPr/>
        </p:nvSpPr>
        <p:spPr>
          <a:xfrm rot="5400000">
            <a:off x="2874838" y="2757119"/>
            <a:ext cx="2919827" cy="11568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TextBox 6"/>
          <p:cNvSpPr txBox="1"/>
          <p:nvPr/>
        </p:nvSpPr>
        <p:spPr>
          <a:xfrm rot="16200000">
            <a:off x="3207957" y="3243012"/>
            <a:ext cx="2643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Праздник двора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913183" y="532015"/>
            <a:ext cx="2130119" cy="14569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" name="TextBox 5"/>
          <p:cNvSpPr txBox="1"/>
          <p:nvPr/>
        </p:nvSpPr>
        <p:spPr>
          <a:xfrm>
            <a:off x="4444527" y="1088737"/>
            <a:ext cx="40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Новогодний утренник</a:t>
            </a:r>
          </a:p>
        </p:txBody>
      </p:sp>
    </p:spTree>
    <p:extLst>
      <p:ext uri="{BB962C8B-B14F-4D97-AF65-F5344CB8AC3E}">
        <p14:creationId xmlns:p14="http://schemas.microsoft.com/office/powerpoint/2010/main" val="9105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5044" y="1386071"/>
            <a:ext cx="37594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/>
              <a:t>ЛИПОВАЯ АЛЛЕЯ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32" y="1893902"/>
            <a:ext cx="5400000" cy="4820627"/>
          </a:xfrm>
          <a:prstGeom prst="rect">
            <a:avLst/>
          </a:prstGeom>
          <a:scene3d>
            <a:camera prst="isometricOffAxis1Right"/>
            <a:lightRig rig="threePt" dir="t">
              <a:rot lat="0" lon="0" rev="0"/>
            </a:lightRig>
          </a:scene3d>
          <a:sp3d>
            <a:bevelT w="114300" prst="artDeco"/>
            <a:bevelB w="114300" prst="artDeco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569" y="274320"/>
            <a:ext cx="5536277" cy="5328458"/>
          </a:xfrm>
          <a:prstGeom prst="rect">
            <a:avLst/>
          </a:prstGeom>
          <a:scene3d>
            <a:camera prst="isometricOffAxis1Right"/>
            <a:lightRig rig="threePt" dir="t">
              <a:rot lat="0" lon="0" rev="0"/>
            </a:lightRig>
          </a:scene3d>
          <a:sp3d>
            <a:bevelT w="114300" prst="artDeco"/>
            <a:bevelB w="114300" prst="artDeco"/>
          </a:sp3d>
        </p:spPr>
      </p:pic>
    </p:spTree>
    <p:extLst>
      <p:ext uri="{BB962C8B-B14F-4D97-AF65-F5344CB8AC3E}">
        <p14:creationId xmlns:p14="http://schemas.microsoft.com/office/powerpoint/2010/main" val="33795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55" y="191193"/>
            <a:ext cx="5987345" cy="5080115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>
            <a:bevelT/>
            <a:bevelB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2800168"/>
            <a:ext cx="5627716" cy="3783512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metal">
            <a:bevelT/>
            <a:bevelB/>
          </a:sp3d>
        </p:spPr>
      </p:pic>
      <p:sp>
        <p:nvSpPr>
          <p:cNvPr id="8" name="TextBox 7"/>
          <p:cNvSpPr txBox="1"/>
          <p:nvPr/>
        </p:nvSpPr>
        <p:spPr>
          <a:xfrm>
            <a:off x="68581" y="1212620"/>
            <a:ext cx="345601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>
                <a:solidFill>
                  <a:schemeClr val="accent5">
                    <a:lumMod val="75000"/>
                  </a:schemeClr>
                </a:solidFill>
              </a:rPr>
              <a:t>ПРОЕКТ </a:t>
            </a:r>
          </a:p>
          <a:p>
            <a:r>
              <a:rPr lang="ru-RU" sz="2100" b="1" dirty="0">
                <a:solidFill>
                  <a:schemeClr val="accent5">
                    <a:lumMod val="75000"/>
                  </a:schemeClr>
                </a:solidFill>
              </a:rPr>
              <a:t>«МОСТ ПОКОЛЕНИЙ 2»</a:t>
            </a:r>
          </a:p>
          <a:p>
            <a:endParaRPr lang="ru-RU" sz="21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" y="796942"/>
            <a:ext cx="4590487" cy="4920651"/>
          </a:xfrm>
          <a:prstGeom prst="rect">
            <a:avLst/>
          </a:prstGeom>
          <a:scene3d>
            <a:camera prst="orthographicFront"/>
            <a:lightRig rig="contrasting" dir="t">
              <a:rot lat="0" lon="0" rev="600000"/>
            </a:lightRig>
          </a:scene3d>
          <a:sp3d prstMaterial="metal">
            <a:bevelT prst="convex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64" y="796942"/>
            <a:ext cx="4379634" cy="4920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6499" y="5822141"/>
            <a:ext cx="5420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</a:rPr>
              <a:t>ДО РЕАЛИЗАЦИИ ПРОЕКТОВ</a:t>
            </a:r>
            <a:endParaRPr lang="ru-RU" sz="30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3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0549" y="138396"/>
            <a:ext cx="6226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5">
                    <a:lumMod val="75000"/>
                  </a:schemeClr>
                </a:solidFill>
              </a:rPr>
              <a:t>ПРОЕКТЫ «МОСТ ПОКОЛЕНИЙ» </a:t>
            </a:r>
          </a:p>
        </p:txBody>
      </p:sp>
    </p:spTree>
    <p:extLst>
      <p:ext uri="{BB962C8B-B14F-4D97-AF65-F5344CB8AC3E}">
        <p14:creationId xmlns:p14="http://schemas.microsoft.com/office/powerpoint/2010/main" val="3710573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422" y="227922"/>
            <a:ext cx="72881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Завершение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  <a:t>проектов </a:t>
            </a: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</a:rPr>
              <a:t>«Мост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</a:rPr>
              <a:t>поколений»</a:t>
            </a:r>
            <a:endParaRPr lang="ru-RU" sz="2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13411"/>
            <a:ext cx="4264429" cy="4821383"/>
          </a:xfrm>
          <a:prstGeom prst="rect">
            <a:avLst/>
          </a:prstGeom>
          <a:scene3d>
            <a:camera prst="orthographicFront"/>
            <a:lightRig rig="contrasting" dir="t">
              <a:rot lat="0" lon="0" rev="600000"/>
            </a:lightRig>
          </a:scene3d>
          <a:sp3d prstMaterial="metal">
            <a:bevelT prst="convex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2" y="1313411"/>
            <a:ext cx="5237018" cy="4821383"/>
          </a:xfrm>
          <a:prstGeom prst="rect">
            <a:avLst/>
          </a:prstGeom>
          <a:scene3d>
            <a:camera prst="orthographicFront"/>
            <a:lightRig rig="contrasting" dir="t">
              <a:rot lat="0" lon="0" rev="600000"/>
            </a:lightRig>
          </a:scene3d>
          <a:sp3d prstMaterial="metal"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83841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1" y="315884"/>
            <a:ext cx="8393187" cy="6209607"/>
          </a:xfrm>
          <a:prstGeom prst="rect">
            <a:avLst/>
          </a:prstGeom>
          <a:scene3d>
            <a:camera prst="perspectiveFront"/>
            <a:lightRig rig="threePt" dir="t"/>
          </a:scene3d>
          <a:sp3d contourW="6350" prstMaterial="metal">
            <a:bevelT prst="angle"/>
            <a:bevelB prst="angle"/>
          </a:sp3d>
        </p:spPr>
      </p:pic>
      <p:sp>
        <p:nvSpPr>
          <p:cNvPr id="3" name="TextBox 2"/>
          <p:cNvSpPr txBox="1"/>
          <p:nvPr/>
        </p:nvSpPr>
        <p:spPr>
          <a:xfrm>
            <a:off x="1786494" y="5526926"/>
            <a:ext cx="5623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«МОСТ ПОКОЛЕНИЙ»</a:t>
            </a:r>
          </a:p>
        </p:txBody>
      </p:sp>
    </p:spTree>
    <p:extLst>
      <p:ext uri="{BB962C8B-B14F-4D97-AF65-F5344CB8AC3E}">
        <p14:creationId xmlns:p14="http://schemas.microsoft.com/office/powerpoint/2010/main" val="16535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313</TotalTime>
  <Words>52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Михайловна Желеткова</dc:creator>
  <cp:lastModifiedBy>Татьяна Михайловна Желеткова</cp:lastModifiedBy>
  <cp:revision>38</cp:revision>
  <dcterms:created xsi:type="dcterms:W3CDTF">2015-09-11T10:46:25Z</dcterms:created>
  <dcterms:modified xsi:type="dcterms:W3CDTF">2015-10-15T06:13:14Z</dcterms:modified>
</cp:coreProperties>
</file>