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8" r:id="rId4"/>
    <p:sldId id="262" r:id="rId5"/>
    <p:sldId id="259" r:id="rId6"/>
    <p:sldId id="267" r:id="rId7"/>
    <p:sldId id="257" r:id="rId8"/>
    <p:sldId id="268" r:id="rId9"/>
    <p:sldId id="260" r:id="rId10"/>
    <p:sldId id="270" r:id="rId11"/>
    <p:sldId id="265" r:id="rId12"/>
    <p:sldId id="271" r:id="rId13"/>
    <p:sldId id="272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3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4500" spc="113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6251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274638"/>
            <a:ext cx="180178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979968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500" b="0" spc="113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10335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008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793" y="2011680"/>
            <a:ext cx="3566160" cy="420624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656566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3423" y="1913470"/>
            <a:ext cx="356616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1575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3423" y="2656564"/>
            <a:ext cx="3566160" cy="35661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2120054"/>
            <a:ext cx="4594860" cy="4114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1767" y="2147487"/>
            <a:ext cx="24003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0120" y="2211494"/>
            <a:ext cx="459486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3016" y="2150621"/>
            <a:ext cx="24003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89" y="2011680"/>
            <a:ext cx="733806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699" y="6422855"/>
            <a:ext cx="2250671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7353" y="6422855"/>
            <a:ext cx="3783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4195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tx1"/>
        </a:buClr>
        <a:buFont typeface="Wingdings" pitchFamily="2" charset="2"/>
        <a:buChar char="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515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634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038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17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546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8201" y="4691265"/>
            <a:ext cx="5001690" cy="1165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50" b="1" dirty="0">
                <a:latin typeface="Calibri" panose="020F0502020204030204" pitchFamily="34" charset="0"/>
                <a:cs typeface="Calibri" panose="020F0502020204030204" pitchFamily="34" charset="0"/>
              </a:rPr>
              <a:t>Мекалина Галина Николаевна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заместитель председателя домового комитета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" y="2404697"/>
            <a:ext cx="9143999" cy="13774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50" b="1" dirty="0"/>
              <a:t/>
            </a:r>
            <a:br>
              <a:rPr lang="ru-RU" sz="2250" b="1" dirty="0"/>
            </a:br>
            <a:r>
              <a:rPr lang="ru-RU" sz="22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</a:t>
            </a:r>
            <a:r>
              <a:rPr lang="ru-RU" sz="22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общественной инициативы</a:t>
            </a:r>
            <a:r>
              <a:rPr lang="ru-RU" sz="2625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625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625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1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«Образцовая контейнерная площадка»</a:t>
            </a:r>
            <a:r>
              <a:rPr lang="ru-RU" sz="285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5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68598"/>
            <a:ext cx="9143999" cy="958443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sz="22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Беседа с предпринимателем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правилах пользования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кп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54" y="2117969"/>
            <a:ext cx="5924061" cy="40718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427242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2382"/>
            <a:ext cx="9144000" cy="1022737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sz="22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Классный час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правилах пользования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кп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2211754"/>
            <a:ext cx="4232031" cy="36336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31" y="2211754"/>
            <a:ext cx="4587295" cy="3633665"/>
          </a:xfrm>
        </p:spPr>
      </p:pic>
    </p:spTree>
    <p:extLst>
      <p:ext uri="{BB962C8B-B14F-4D97-AF65-F5344CB8AC3E}">
        <p14:creationId xmlns:p14="http://schemas.microsoft.com/office/powerpoint/2010/main" val="35685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902" y="726261"/>
            <a:ext cx="7338060" cy="901293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sz="37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Рейды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7" y="2149231"/>
            <a:ext cx="3990557" cy="36810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85" y="2149231"/>
            <a:ext cx="4073769" cy="36810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12721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373" y="644078"/>
            <a:ext cx="7338060" cy="894149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общественной инициативы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0" y="2422769"/>
            <a:ext cx="4331448" cy="33059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79" y="2422770"/>
            <a:ext cx="4233497" cy="3305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3635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190" y="593643"/>
            <a:ext cx="7338060" cy="965587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ИТОГ ОБЩЕСТВЕННОЙ ИНИЦИАТИВЫ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2086708"/>
            <a:ext cx="4006594" cy="3954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22" y="2086708"/>
            <a:ext cx="4394386" cy="3954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sp>
        <p:nvSpPr>
          <p:cNvPr id="6" name="TextBox 5"/>
          <p:cNvSpPr txBox="1"/>
          <p:nvPr/>
        </p:nvSpPr>
        <p:spPr>
          <a:xfrm>
            <a:off x="262147" y="5286415"/>
            <a:ext cx="96866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ДО…</a:t>
            </a:r>
            <a:endParaRPr lang="ru-RU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220" y="5286415"/>
            <a:ext cx="1931180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000" dirty="0"/>
              <a:t>ПОСЛЕ…</a:t>
            </a:r>
          </a:p>
        </p:txBody>
      </p:sp>
    </p:spTree>
    <p:extLst>
      <p:ext uri="{BB962C8B-B14F-4D97-AF65-F5344CB8AC3E}">
        <p14:creationId xmlns:p14="http://schemas.microsoft.com/office/powerpoint/2010/main" val="21761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313" y="526847"/>
            <a:ext cx="7338060" cy="981522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реализации инициативы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70" y="2243015"/>
            <a:ext cx="4228124" cy="3688861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contrasting" dir="t"/>
          </a:scene3d>
          <a:sp3d prstMaterial="metal">
            <a:bevelT w="114300" prst="artDeco"/>
            <a:bevelB/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8" y="2243015"/>
            <a:ext cx="4067907" cy="3688862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contrasting" dir="t"/>
          </a:scene3d>
          <a:sp3d prstMaterial="metal"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8758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754" y="437662"/>
            <a:ext cx="7338060" cy="1088047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Анкетирование граждан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69" y="2286001"/>
            <a:ext cx="4678975" cy="39584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9" y="2286001"/>
            <a:ext cx="3034777" cy="40288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11531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189" y="578013"/>
            <a:ext cx="7338060" cy="906422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Круглый стол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69" y="2227385"/>
            <a:ext cx="6103815" cy="40561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1521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уб 4"/>
          <p:cNvSpPr/>
          <p:nvPr/>
        </p:nvSpPr>
        <p:spPr>
          <a:xfrm>
            <a:off x="228600" y="2471738"/>
            <a:ext cx="8768861" cy="3286125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wo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9934"/>
            <a:ext cx="9086850" cy="1214438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 мероприятий</a:t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реализации общественной инициативы </a:t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«Образцовая контейнерная площадка»</a:t>
            </a:r>
            <a:b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744665"/>
            <a:ext cx="8768861" cy="26202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Благоустройство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КП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Информационно-разъяснительная работа среди населения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Общественный мониторинг и совместные рейды представителей ТОС, администрации, полиции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Освещения в СМИ мероприятий по реализации общественной инициативы</a:t>
            </a:r>
          </a:p>
        </p:txBody>
      </p:sp>
    </p:spTree>
    <p:extLst>
      <p:ext uri="{BB962C8B-B14F-4D97-AF65-F5344CB8AC3E}">
        <p14:creationId xmlns:p14="http://schemas.microsoft.com/office/powerpoint/2010/main" val="4120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943" y="523732"/>
            <a:ext cx="7338060" cy="887006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Мероприятия по благоустройству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70" y="2203940"/>
            <a:ext cx="4730369" cy="36732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2203939"/>
            <a:ext cx="4006594" cy="36732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sp>
        <p:nvSpPr>
          <p:cNvPr id="6" name="TextBox 5"/>
          <p:cNvSpPr txBox="1"/>
          <p:nvPr/>
        </p:nvSpPr>
        <p:spPr>
          <a:xfrm>
            <a:off x="440741" y="5007220"/>
            <a:ext cx="96866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ДО…</a:t>
            </a:r>
            <a:endParaRPr lang="ru-RU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1" y="5026493"/>
            <a:ext cx="155682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3000" dirty="0"/>
              <a:t>ПОСЛЕ…</a:t>
            </a:r>
          </a:p>
        </p:txBody>
      </p:sp>
    </p:spTree>
    <p:extLst>
      <p:ext uri="{BB962C8B-B14F-4D97-AF65-F5344CB8AC3E}">
        <p14:creationId xmlns:p14="http://schemas.microsoft.com/office/powerpoint/2010/main" val="40105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35" y="552145"/>
            <a:ext cx="7338060" cy="824828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Собрания граждан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4" y="2321169"/>
            <a:ext cx="4286738" cy="33762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7" y="2321169"/>
            <a:ext cx="4129393" cy="33762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7023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970" y="531547"/>
            <a:ext cx="7338060" cy="887006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баннер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627435"/>
            <a:ext cx="8510954" cy="30804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7074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789" y="546752"/>
            <a:ext cx="7338060" cy="976760"/>
          </a:xfr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Информационное просвещение населения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6" y="2348188"/>
            <a:ext cx="4765432" cy="3391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" y="2348188"/>
            <a:ext cx="4052718" cy="3391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</p:pic>
    </p:spTree>
    <p:extLst>
      <p:ext uri="{BB962C8B-B14F-4D97-AF65-F5344CB8AC3E}">
        <p14:creationId xmlns:p14="http://schemas.microsoft.com/office/powerpoint/2010/main" val="21258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761</TotalTime>
  <Words>43</Words>
  <Application>Microsoft Office PowerPoint</Application>
  <PresentationFormat>Экран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Corbel</vt:lpstr>
      <vt:lpstr>Times New Roman</vt:lpstr>
      <vt:lpstr>Wingdings</vt:lpstr>
      <vt:lpstr>Полосы</vt:lpstr>
      <vt:lpstr> реализация общественной инициативы  «Образцовая контейнерная площадка» </vt:lpstr>
      <vt:lpstr>До реализации инициативы</vt:lpstr>
      <vt:lpstr>Анкетирование граждан</vt:lpstr>
      <vt:lpstr>Круглый стол</vt:lpstr>
      <vt:lpstr> План мероприятий по реализации общественной инициативы   «Образцовая контейнерная площадка» </vt:lpstr>
      <vt:lpstr>Мероприятия по благоустройству</vt:lpstr>
      <vt:lpstr>Собрания граждан</vt:lpstr>
      <vt:lpstr>баннер</vt:lpstr>
      <vt:lpstr>Информационное просвещение населения</vt:lpstr>
      <vt:lpstr>Беседа с предпринимателем  о правилах пользования кп</vt:lpstr>
      <vt:lpstr>Классный час  о правилах пользования кп</vt:lpstr>
      <vt:lpstr>Рейды</vt:lpstr>
      <vt:lpstr>До общественной инициативы</vt:lpstr>
      <vt:lpstr>ИТОГ ОБЩЕСТВЕННОЙ ИНИЦИАТИВЫ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Татьяна Михайловна Желеткова</dc:creator>
  <cp:lastModifiedBy>Татьяна Михайловна Желеткова</cp:lastModifiedBy>
  <cp:revision>29</cp:revision>
  <dcterms:created xsi:type="dcterms:W3CDTF">2015-09-15T13:36:19Z</dcterms:created>
  <dcterms:modified xsi:type="dcterms:W3CDTF">2015-10-15T06:37:14Z</dcterms:modified>
</cp:coreProperties>
</file>