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9"/>
  </p:notesMasterIdLst>
  <p:handoutMasterIdLst>
    <p:handoutMasterId r:id="rId20"/>
  </p:handoutMasterIdLst>
  <p:sldIdLst>
    <p:sldId id="494" r:id="rId2"/>
    <p:sldId id="534" r:id="rId3"/>
    <p:sldId id="542" r:id="rId4"/>
    <p:sldId id="517" r:id="rId5"/>
    <p:sldId id="539" r:id="rId6"/>
    <p:sldId id="511" r:id="rId7"/>
    <p:sldId id="497" r:id="rId8"/>
    <p:sldId id="498" r:id="rId9"/>
    <p:sldId id="500" r:id="rId10"/>
    <p:sldId id="543" r:id="rId11"/>
    <p:sldId id="522" r:id="rId12"/>
    <p:sldId id="510" r:id="rId13"/>
    <p:sldId id="506" r:id="rId14"/>
    <p:sldId id="570" r:id="rId15"/>
    <p:sldId id="541" r:id="rId16"/>
    <p:sldId id="525" r:id="rId17"/>
    <p:sldId id="54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F8D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299" autoAdjust="0"/>
    <p:restoredTop sz="94472" autoAdjust="0"/>
  </p:normalViewPr>
  <p:slideViewPr>
    <p:cSldViewPr>
      <p:cViewPr>
        <p:scale>
          <a:sx n="63" d="100"/>
          <a:sy n="63" d="100"/>
        </p:scale>
        <p:origin x="-322" y="-3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DCFE5C-5A99-49D4-8BB6-2FE68BDB55E8}" type="datetimeFigureOut">
              <a:rPr lang="ru-RU"/>
              <a:pPr>
                <a:defRPr/>
              </a:pPr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A384CE-A1E1-44DD-B386-9900BBA36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827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971E85B-546D-4C0C-A651-D59CC7656116}" type="datetimeFigureOut">
              <a:rPr lang="ru-RU"/>
              <a:pPr>
                <a:defRPr/>
              </a:pPr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CDCB353-6053-4BDC-809C-2B931176A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83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F76C3-4F52-4BF1-8A0D-E8638D275B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D58A1-0487-425E-946E-6614BF3DF4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F0B6D-03CF-4D5A-BBBF-CBD8941AC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D32B8-7CD0-4B9C-B4ED-20260E8DAD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B610735D-94C4-4528-B25D-9D2C7A4BC0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87AFD-2665-4558-A6B3-FC38166041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A11A2-E593-4DF1-B677-75812095C4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F4377-E614-4B65-96B5-4BD52CFBBE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27E4C-54A6-48CA-9BDD-5B048DFC16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7B19B-D8A9-42BB-AD45-0F340B7A0E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44324-5284-4CA2-A19A-71E4732ABB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6387AFD-2665-4558-A6B3-FC38166041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dissolv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Alex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642938"/>
            <a:ext cx="5270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2857496"/>
            <a:ext cx="7358062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Тема выступления: </a:t>
            </a:r>
          </a:p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«Развитие </a:t>
            </a: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института сельских старост на территории </a:t>
            </a:r>
          </a:p>
          <a:p>
            <a:pPr algn="ctr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МО г. Алексин»</a:t>
            </a:r>
            <a:endParaRPr lang="ru-RU" sz="3600" b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22860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sz="2800"/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152400" y="2009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sz="2800"/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304800" y="21621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sz="2800"/>
          </a:p>
        </p:txBody>
      </p:sp>
      <p:sp>
        <p:nvSpPr>
          <p:cNvPr id="7" name="Прямоугольник 6"/>
          <p:cNvSpPr/>
          <p:nvPr/>
        </p:nvSpPr>
        <p:spPr>
          <a:xfrm>
            <a:off x="1785938" y="1500188"/>
            <a:ext cx="5500687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Муниципальное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образование город Алексин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75" y="5857875"/>
            <a:ext cx="2409825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0.05.2018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Изображение111111 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353425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714744" y="357166"/>
            <a:ext cx="4216400" cy="1079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Содержание сельских мест захоронения </a:t>
            </a: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4438" y="1535113"/>
            <a:ext cx="2714625" cy="63976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7" name="Picture 2" descr="C:\Users\Администратор\Desktop\Новая папка (2)\DSCN28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357188"/>
            <a:ext cx="4040187" cy="3030537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3857625"/>
            <a:ext cx="2855913" cy="226853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Picture 4" descr="C:\Users\Администратор\Desktop\Новая папка (2)\DSCN2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143250"/>
            <a:ext cx="4000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:\Users\Администратор\Desktop\Новая папка (2)\DSCN29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573463"/>
            <a:ext cx="35941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076825" y="404813"/>
            <a:ext cx="3427413" cy="935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Победитель в номинации «Лучший сельский староста» 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5148263" y="1700213"/>
            <a:ext cx="3427412" cy="935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Николаев </a:t>
            </a:r>
            <a:endParaRPr lang="ru-RU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Николай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Иванович</a:t>
            </a: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C:\Users\User\выборы\Desktop\DSCN6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357563"/>
            <a:ext cx="3714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250" y="785813"/>
            <a:ext cx="1277938" cy="121443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857250" y="4786313"/>
            <a:ext cx="1428750" cy="135731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7652" name="Picture 4" descr="C:\Users\User\выборы\Desktop\DSCN7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00438"/>
            <a:ext cx="36433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Users\User\выборы\Desktop\DSCN74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260350"/>
            <a:ext cx="32146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 descr="C:\Users\User\выборы\Desktop\DSCN68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85750"/>
            <a:ext cx="37861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3" descr="Газ в деревне Мазал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1412875"/>
            <a:ext cx="33845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428992" y="571480"/>
            <a:ext cx="2590800" cy="5699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Газификация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1" descr="DSC023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57166"/>
            <a:ext cx="59769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12" descr="DSCN6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7338"/>
            <a:ext cx="43211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95513" y="5300663"/>
            <a:ext cx="6072187" cy="1214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«Народный бюджет»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Отсыпка щебнем участков дорог местного значения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14546" y="5286388"/>
            <a:ext cx="6072187" cy="1214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«Народный бюджет»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Отсыпка щебнем участков дорог местного значения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vangard\Desktop\20170630_0829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286148" cy="4143404"/>
          </a:xfrm>
          <a:prstGeom prst="rect">
            <a:avLst/>
          </a:prstGeom>
          <a:noFill/>
        </p:spPr>
      </p:pic>
      <p:pic>
        <p:nvPicPr>
          <p:cNvPr id="1027" name="Picture 3" descr="C:\Users\Avangard\Desktop\DSC09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57166"/>
            <a:ext cx="3571900" cy="3857652"/>
          </a:xfrm>
          <a:prstGeom prst="rect">
            <a:avLst/>
          </a:prstGeom>
          <a:noFill/>
        </p:spPr>
      </p:pic>
      <p:pic>
        <p:nvPicPr>
          <p:cNvPr id="1026" name="Picture 2" descr="C:\Users\Avangard\Desktop\DSC00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785794"/>
            <a:ext cx="3457965" cy="342902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71604" y="3714752"/>
            <a:ext cx="6072187" cy="27146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«Народный бюджет» 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2017 год - 19 объектов на сумму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более  14,5 млн.руб.;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2018 год - 27 объектов на сумму 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более 19,5 млн. руб.;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2019 год - 17 объектов 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сумму более 11,5 млн.руб.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Перши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620713"/>
            <a:ext cx="4227512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 descr="Бурение скважины Перши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395287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7188" y="5286375"/>
            <a:ext cx="6072187" cy="1214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Реконструкция водопровода в с. </a:t>
            </a:r>
            <a:r>
              <a:rPr lang="ru-RU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Першино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43438" y="1714500"/>
            <a:ext cx="4014787" cy="92868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4497388" y="1535113"/>
            <a:ext cx="3717925" cy="63976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3796" name="Picture 2" descr="C:\Users\Администратор\Desktop\Новая папка (2)\22 001.ti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5" y="642938"/>
            <a:ext cx="4214813" cy="3500437"/>
          </a:xfrm>
        </p:spPr>
      </p:pic>
      <p:pic>
        <p:nvPicPr>
          <p:cNvPr id="33797" name="Picture 3" descr="C:\Users\Администратор\Desktop\Новая папка (2)\22 003.t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3429000"/>
            <a:ext cx="4786312" cy="3000375"/>
          </a:xfrm>
        </p:spPr>
      </p:pic>
      <p:pic>
        <p:nvPicPr>
          <p:cNvPr id="33798" name="Picture 4" descr="C:\Users\Администратор\Desktop\Новая папка (2)\22 005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14313"/>
            <a:ext cx="48307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219700" y="4797425"/>
            <a:ext cx="3427413" cy="1071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Деревне жить!</a:t>
            </a:r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571480"/>
            <a:ext cx="8043890" cy="5554683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>
              <a:buNone/>
            </a:pPr>
            <a:r>
              <a:rPr lang="ru-RU" sz="6000" dirty="0" smtClean="0">
                <a:latin typeface="Calibri" pitchFamily="34" charset="0"/>
                <a:cs typeface="Calibri" pitchFamily="34" charset="0"/>
              </a:rPr>
              <a:t>Спасибо за внимание!</a:t>
            </a:r>
            <a:endParaRPr lang="ru-RU" sz="6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8625" y="357188"/>
            <a:ext cx="8229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Муниципальное образование</a:t>
            </a:r>
          </a:p>
          <a:p>
            <a:pPr algn="ctr" eaLnBrk="0" hangingPunct="0"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город Алексин</a:t>
            </a:r>
            <a:endParaRPr lang="ru-RU" sz="4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214282" y="1628775"/>
            <a:ext cx="3571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Сельских населенных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пунктов -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155 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285720" y="2500307"/>
            <a:ext cx="28575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Общая численность населения – 9542 человека</a:t>
            </a:r>
          </a:p>
          <a:p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Численность зарегистрированных по месту жительства – 8648 человек</a:t>
            </a:r>
          </a:p>
          <a:p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Проживающих 1 год и белее, но не зарегистрированных – 894 человека</a:t>
            </a:r>
          </a:p>
          <a:p>
            <a:endParaRPr lang="ru-RU" sz="2000" b="1" dirty="0"/>
          </a:p>
        </p:txBody>
      </p:sp>
      <p:sp>
        <p:nvSpPr>
          <p:cNvPr id="31746" name="AutoShape 2" descr="ÐÐ°ÑÑÐ¸Ð½ÐºÐ¸ Ð¿Ð¾ Ð·Ð°Ð¿ÑÐ¾ÑÑ ÑÐ¾ÑÐ¾ Ð¾ÐºÐ° Ð±ÐµÑÐµ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ÐÐ°ÑÑÐ¸Ð½ÐºÐ¸ Ð¿Ð¾ Ð·Ð°Ð¿ÑÐ¾ÑÑ ÑÐ¾ÑÐ¾ Ð¾ÐºÐ° Ð±ÐµÑÐµ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ÐÑÐ°Ð²ÑÐ¹ Ð±ÐµÑÐµÐ³ ÐÐº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000240"/>
            <a:ext cx="4925113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75" y="785813"/>
            <a:ext cx="1857375" cy="1428750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250" y="928688"/>
            <a:ext cx="920750" cy="1571625"/>
          </a:xfrm>
        </p:spPr>
        <p:txBody>
          <a:bodyPr anchor="b"/>
          <a:lstStyle/>
          <a:p>
            <a:pPr marL="0" indent="0">
              <a:buFont typeface="Wingdings" pitchFamily="2" charset="2"/>
              <a:buNone/>
              <a:defRPr/>
            </a:pPr>
            <a:endParaRPr lang="ru-RU" sz="2400" b="1" dirty="0"/>
          </a:p>
        </p:txBody>
      </p:sp>
      <p:pic>
        <p:nvPicPr>
          <p:cNvPr id="22535" name="Picture 2" descr="C:\Users\User\выборы\Desktop\ФОТО (информация по МО)\Сходы граждан\14 сентября 2012 года (сход граждан) д.Плоское\DSCN7229.JPG"/>
          <p:cNvPicPr>
            <a:picLocks noGrp="1" noChangeAspect="1" noChangeArrowheads="1"/>
          </p:cNvPicPr>
          <p:nvPr>
            <p:ph type="body" sz="half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924175"/>
            <a:ext cx="4176713" cy="3384550"/>
          </a:xfrm>
        </p:spPr>
      </p:pic>
      <p:pic>
        <p:nvPicPr>
          <p:cNvPr id="22531" name="Picture 2" descr="C:\Users\User\выборы\Desktop\ФОТО (информация по МО)\Сходы граждан\с.Большое Панское (сход граждан) 11 сентября 2012 года\DSCN70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85750"/>
            <a:ext cx="4135437" cy="3357563"/>
          </a:xfrm>
        </p:spPr>
      </p:pic>
      <p:pic>
        <p:nvPicPr>
          <p:cNvPr id="22532" name="Picture 2" descr="C:\Users\User\выборы\Desktop\Фото для губернатора\Изображение 1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14313"/>
            <a:ext cx="37861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143375" y="214313"/>
            <a:ext cx="4000500" cy="7858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Сходы граждан</a:t>
            </a:r>
            <a:endParaRPr lang="ru-RU" sz="2800" b="1" dirty="0">
              <a:ln w="1905"/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4" name="Picture 10" descr="DSCN25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141663"/>
            <a:ext cx="43307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28596" y="285728"/>
            <a:ext cx="8247062" cy="1000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Избрание старост в МО г. Алексин</a:t>
            </a:r>
            <a:endParaRPr lang="ru-RU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697" name="Picture 1" descr="C:\Users\Avangard\Desktop\Выступление в Туле 23.04.2015г\Д.Кострово (2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4572032" cy="3429024"/>
          </a:xfrm>
          <a:prstGeom prst="rect">
            <a:avLst/>
          </a:prstGeom>
          <a:noFill/>
        </p:spPr>
      </p:pic>
      <p:pic>
        <p:nvPicPr>
          <p:cNvPr id="7" name="Рисунок 6" descr="C:\Users\Avangard\Desktop\Выступление в Туле 23.04.2015г\д.Ладерев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86124"/>
            <a:ext cx="4714908" cy="335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DSCN52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857232"/>
            <a:ext cx="50466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C:\Documents and Settings\Admin.COMP1\Рабочий стол\DSCN5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28625"/>
            <a:ext cx="4287838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Documents and Settings\Admin.COMP1\Рабочий стол\DSCN4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141663"/>
            <a:ext cx="4578350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57752" y="5572140"/>
            <a:ext cx="4000500" cy="7858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Противопожарная безопасность</a:t>
            </a:r>
            <a:endParaRPr lang="ru-RU" sz="2800" b="1" dirty="0">
              <a:ln w="1905"/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" descr="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765175"/>
            <a:ext cx="426085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11" descr="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4813"/>
            <a:ext cx="4522788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29190" y="5786454"/>
            <a:ext cx="4000500" cy="7858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Информирование жителей</a:t>
            </a:r>
            <a:endParaRPr lang="ru-RU" sz="2800" b="1" dirty="0">
              <a:ln w="1905"/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928688" y="3714750"/>
            <a:ext cx="1357312" cy="150018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4580" name="Picture 2" descr="C:\Users\User\выборы\Desktop\Строительство и ремонт\в ЖКХ (фото в интернет)\В интернет 08.08.2012\д.Хованское (До ремонта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285728"/>
            <a:ext cx="2643187" cy="2725738"/>
          </a:xfrm>
        </p:spPr>
      </p:pic>
      <p:pic>
        <p:nvPicPr>
          <p:cNvPr id="24582" name="Picture 4" descr="C:\Users\User\выборы\Desktop\Строительство и ремонт\в ЖКХ (фото в интернет)\В интернет 13.09.2012\д.Занинка (до ремонта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429000"/>
            <a:ext cx="25939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C:\Users\User\выборы\Desktop\Строительство и ремонт\в ЖКХ (фото в интернет)\Фото Передковой\д.Плоское (до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429000"/>
            <a:ext cx="2857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C:\Users\User\выборы\Desktop\Строительство и ремонт\в ЖКХ (фото в интернет)\Фото в Интернет (июль)\с.Афанасьево (до ремонта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857232"/>
            <a:ext cx="2786062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6" descr="C:\Users\User\выборы\Desktop\Строительство и ремонт\в ЖКХ (фото в интернет)\Фото в Интернет (июль)\с.Пластово (до  ремонта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428604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14810" y="5786454"/>
            <a:ext cx="4654572" cy="501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«Народный бюджет»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071802" y="3286124"/>
            <a:ext cx="2857520" cy="501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До ремонта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8" y="928688"/>
            <a:ext cx="1857375" cy="1785937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813" y="1000125"/>
            <a:ext cx="1643062" cy="1285875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928688" y="3857625"/>
            <a:ext cx="1571625" cy="1643063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786563" y="290513"/>
            <a:ext cx="1357312" cy="113823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5605" name="Picture 3" descr="C:\Users\User\выборы\Desktop\Строительство и ремонт\в ЖКХ (фото в интернет)\В интернет 08.08.2012\д.Хованское (После ремонта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357188"/>
            <a:ext cx="2643188" cy="2643187"/>
          </a:xfrm>
        </p:spPr>
      </p:pic>
      <p:pic>
        <p:nvPicPr>
          <p:cNvPr id="25606" name="Picture 13" descr="C:\Users\User\выборы\Desktop\Строительство и ремонт\в ЖКХ (фото в интернет)\Фото Передковой\д.Замарино (во время ремонта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85750"/>
            <a:ext cx="264318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 descr="C:\Users\User\выборы\Desktop\Строительство и ремонт\в ЖКХ (фото в интернет)\Фото Передковой\д.Плоское (после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76303">
            <a:off x="258763" y="3313113"/>
            <a:ext cx="35004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C:\Users\User\выборы\Desktop\Строительство и ремонт\в ЖКХ (фото в интернет)\Фото в Интернет (июль)\с.Афанасьево ( в работе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214313"/>
            <a:ext cx="26431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7" descr="C:\Users\User\выборы\Desktop\Строительство и ремонт\в ЖКХ (фото в интернет)\Фото в Интернет (июль)\с.Пластово (после ремнта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38" y="3357563"/>
            <a:ext cx="31432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5" descr="C:\Users\User\выборы\Desktop\Строительство и ремонт\в ЖКХ (фото в интернет)\В интернет 13.09.2012\д.Занинка (во время ремонта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79034">
            <a:off x="5610225" y="3290888"/>
            <a:ext cx="326072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071802" y="3071810"/>
            <a:ext cx="2590800" cy="5699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072066" y="6000768"/>
            <a:ext cx="3714776" cy="5699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«Народный бюджет»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5072066" y="714356"/>
            <a:ext cx="3717345" cy="18573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Субботники</a:t>
            </a:r>
            <a:endParaRPr lang="ru-RU" sz="4000" b="1" dirty="0">
              <a:ln w="1905"/>
              <a:solidFill>
                <a:schemeClr val="bg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Рисунок 5" descr="C:\Users\Avangard\Downloads\DSC011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572033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vangard\Downloads\IMG-20180421-WA0001[1]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00438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vangard\Downloads\IMG_02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928934"/>
            <a:ext cx="514353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3004</TotalTime>
  <Words>171</Words>
  <Application>Microsoft Office PowerPoint</Application>
  <PresentationFormat>Экран (4:3)</PresentationFormat>
  <Paragraphs>46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Евтюхина Лариса Евгеньевна</cp:lastModifiedBy>
  <cp:revision>526</cp:revision>
  <dcterms:created xsi:type="dcterms:W3CDTF">2011-10-25T14:58:43Z</dcterms:created>
  <dcterms:modified xsi:type="dcterms:W3CDTF">2018-05-31T15:07:05Z</dcterms:modified>
</cp:coreProperties>
</file>