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9D1E3E8-409E-402F-96ED-37CBA57A94F8}">
          <p14:sldIdLst>
            <p14:sldId id="256"/>
            <p14:sldId id="257"/>
            <p14:sldId id="258"/>
            <p14:sldId id="259"/>
            <p14:sldId id="260"/>
          </p14:sldIdLst>
        </p14:section>
        <p14:section name="Раздел без заголовка" id="{318F0B84-0AB9-4249-8348-E11645A47877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8725" autoAdjust="0"/>
    <p:restoredTop sz="94629" autoAdjust="0"/>
  </p:normalViewPr>
  <p:slideViewPr>
    <p:cSldViewPr>
      <p:cViewPr>
        <p:scale>
          <a:sx n="140" d="100"/>
          <a:sy n="140" d="100"/>
        </p:scale>
        <p:origin x="-804" y="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9" y="4087563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5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6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1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2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4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30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5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4"/>
            <a:ext cx="11618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Региональный этап Всероссийского конкурса «Лучшая практика ТОС» </a:t>
            </a:r>
            <a:br>
              <a:rPr lang="ru-RU" dirty="0" smtClean="0"/>
            </a:br>
            <a:r>
              <a:rPr lang="ru-RU" dirty="0" smtClean="0"/>
              <a:t>2023 года</a:t>
            </a:r>
            <a:endParaRPr lang="ru-RU" dirty="0"/>
          </a:p>
        </p:txBody>
      </p:sp>
      <p:pic>
        <p:nvPicPr>
          <p:cNvPr id="4098" name="Picture 2" descr="C:\Users\Gayana.Volovatova\Desktop\ТОС\Лучшая практика ТОС 2023\Вбинар 1.02.2023\презак\лого голубо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008112" cy="10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22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2556" y="135881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Лучшая практика ТОС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выигравший конкурс, комплекс мероприятий (проект), разработанный и реализованный участником, направленный на решение социально – экономических, общественных вопросов на местном уровне и реализуемый собственными силами и, в том числе, при поддержке партнерских организаций.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30255" y="350101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573016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вправе принимать участие органы ТОС Тульской области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(юридические и не юридические лица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соответствующие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требованиям, указанным в Положении.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C:\Users\Gayana.Volovatova\Desktop\ТОС\Лучшая практика ТОС 2023\Вбинар 1.02.2023\презак\лого голубо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008112" cy="10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4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564904"/>
            <a:ext cx="6876753" cy="356125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конкурса: с 01 февраля по 22 марта 2023 года.</a:t>
            </a:r>
          </a:p>
          <a:p>
            <a:pPr algn="ctr"/>
            <a:endParaRPr lang="ru-RU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Конкурса с 01 февраля по 28 февраля 2023 </a:t>
            </a: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года:</a:t>
            </a:r>
          </a:p>
          <a:p>
            <a:pPr marL="0" indent="0" algn="just">
              <a:buNone/>
            </a:pPr>
            <a:endPara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этапе конкурса Исполнительной дирекцией проводится прием, регистрация и анализ конкурсных заявок и прилагаемых к ним документов.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заявок осуществляется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на электронную почту Исполнительной дирекции: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SovetMO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tularegion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r>
              <a:rPr lang="ru-RU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Конкурса «Подведение итогов» с 01 марта по 22 марта 2023 года: 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Конкурсная комиссия рассматривает, анализирует и осуществляет оценку предоставленных участниками заявок по критериям, определенным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VIII Положения.</a:t>
            </a:r>
          </a:p>
          <a:p>
            <a:pPr marL="0" indent="0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конкурса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Gayana.Volovatova\Desktop\ТОС\Лучшая практика ТОС 2023\Вбинар 1.02.2023\презак\лого голубо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008112" cy="10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181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1032" y="2675467"/>
            <a:ext cx="6863416" cy="3450696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экология;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здорового образа жизни, физическая культура 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художественные промыслы, культурные инициативы, развитие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территорий;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Межпоколенческие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связи;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Укрепляем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мир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общинами;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Лучший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ТОС (руководитель ТОС), осуществляющий социальную деятельность на территории ТОС.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Номинации конкурса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Gayana.Volovatova\Desktop\ТОС\Лучшая практика ТОС 2023\Вбинар 1.02.2023\презак\лого голубо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008112" cy="10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31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1555" y="2781699"/>
            <a:ext cx="8301608" cy="1431032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ТОС, занявший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место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из номинаций на региональном этапе конкурса в 2022 году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имеет право принимать участие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конкурсе в той же номинации в 2023 году.</a:t>
            </a:r>
            <a:endParaRPr lang="ru-RU" sz="20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7828" y="4240140"/>
            <a:ext cx="8301608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номинации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«Лучший председатель ТОС»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победитель и два призера 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7544" y="3501010"/>
            <a:ext cx="8301608" cy="1431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000" dirty="0"/>
          </a:p>
        </p:txBody>
      </p:sp>
      <p:pic>
        <p:nvPicPr>
          <p:cNvPr id="7" name="Picture 2" descr="C:\Users\Gayana.Volovatova\Desktop\ТОС\Лучшая практика ТОС 2023\Вбинар 1.02.2023\презак\лого голубой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733256"/>
            <a:ext cx="1008112" cy="10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055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228</TotalTime>
  <Words>280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Региональный этап Всероссийского конкурса «Лучшая практика ТОС»  2023 года</vt:lpstr>
      <vt:lpstr>Лучшая практика ТОС – это выигравший конкурс, комплекс мероприятий (проект), разработанный и реализованный участником, направленный на решение социально – экономических, общественных вопросов на местном уровне и реализуемый собственными силами и, в том числе, при поддержке партнерских организаций. </vt:lpstr>
      <vt:lpstr>Порядок проведения конкурса</vt:lpstr>
      <vt:lpstr>Номинации конкурса</vt:lpstr>
      <vt:lpstr>Орган ТОС, занявший 1 место в одной из номинаций на региональном этапе конкурса в 2022 году не имеет право принимать участие в конкурсе в той же номинации в 2023 году.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Воловатова Гаяне Норайровна</dc:creator>
  <cp:lastModifiedBy>Воловатова Гаяне Норайровна</cp:lastModifiedBy>
  <cp:revision>18</cp:revision>
  <dcterms:created xsi:type="dcterms:W3CDTF">2023-01-31T08:24:52Z</dcterms:created>
  <dcterms:modified xsi:type="dcterms:W3CDTF">2023-02-01T07:36:22Z</dcterms:modified>
</cp:coreProperties>
</file>